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sldIdLst>
    <p:sldId id="260" r:id="rId2"/>
    <p:sldId id="257" r:id="rId3"/>
    <p:sldId id="258" r:id="rId4"/>
    <p:sldId id="259" r:id="rId5"/>
    <p:sldId id="261" r:id="rId6"/>
    <p:sldId id="262" r:id="rId7"/>
    <p:sldId id="263" r:id="rId8"/>
    <p:sldId id="264" r:id="rId9"/>
    <p:sldId id="265" r:id="rId10"/>
    <p:sldId id="267" r:id="rId11"/>
    <p:sldId id="268" r:id="rId12"/>
    <p:sldId id="269" r:id="rId13"/>
    <p:sldId id="270" r:id="rId14"/>
    <p:sldId id="271" r:id="rId15"/>
    <p:sldId id="266" r:id="rId16"/>
    <p:sldId id="272"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6" d="100"/>
          <a:sy n="116" d="100"/>
        </p:scale>
        <p:origin x="336"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555C90ED-B86B-4055-BCE0-9870F9DD18E5}" type="datetimeFigureOut">
              <a:rPr lang="en-US" smtClean="0"/>
              <a:t>9/21/2023</a:t>
            </a:fld>
            <a:endParaRPr lang="en-US"/>
          </a:p>
        </p:txBody>
      </p:sp>
      <p:sp>
        <p:nvSpPr>
          <p:cNvPr id="5" name="Footer Placeholder 4"/>
          <p:cNvSpPr>
            <a:spLocks noGrp="1"/>
          </p:cNvSpPr>
          <p:nvPr>
            <p:ph type="ftr" sz="quarter" idx="11"/>
          </p:nvPr>
        </p:nvSpPr>
        <p:spPr>
          <a:xfrm>
            <a:off x="2692397" y="5037663"/>
            <a:ext cx="5214635" cy="279400"/>
          </a:xfrm>
        </p:spPr>
        <p:txBody>
          <a:bodyPr/>
          <a:lstStyle/>
          <a:p>
            <a:endParaRPr lang="en-US"/>
          </a:p>
        </p:txBody>
      </p:sp>
      <p:sp>
        <p:nvSpPr>
          <p:cNvPr id="6" name="Slide Number Placeholder 5"/>
          <p:cNvSpPr>
            <a:spLocks noGrp="1"/>
          </p:cNvSpPr>
          <p:nvPr>
            <p:ph type="sldNum" sz="quarter" idx="12"/>
          </p:nvPr>
        </p:nvSpPr>
        <p:spPr>
          <a:xfrm>
            <a:off x="8956900" y="5037663"/>
            <a:ext cx="551167" cy="279400"/>
          </a:xfrm>
        </p:spPr>
        <p:txBody>
          <a:bodyPr/>
          <a:lstStyle/>
          <a:p>
            <a:fld id="{72CFA16E-0523-47F8-91BA-F8BD358D2937}" type="slidenum">
              <a:rPr lang="en-US" smtClean="0"/>
              <a:t>‹#›</a:t>
            </a:fld>
            <a:endParaRPr lang="en-US"/>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432587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55C90ED-B86B-4055-BCE0-9870F9DD18E5}" type="datetimeFigureOut">
              <a:rPr lang="en-US" smtClean="0"/>
              <a:t>9/21/2023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2CFA16E-0523-47F8-91BA-F8BD358D2937}" type="slidenum">
              <a:rPr lang="en-US" smtClean="0"/>
              <a:t>‹#›</a:t>
            </a:fld>
            <a:endParaRPr lang="en-US"/>
          </a:p>
        </p:txBody>
      </p:sp>
    </p:spTree>
    <p:extLst>
      <p:ext uri="{BB962C8B-B14F-4D97-AF65-F5344CB8AC3E}">
        <p14:creationId xmlns:p14="http://schemas.microsoft.com/office/powerpoint/2010/main" val="37183627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55C90ED-B86B-4055-BCE0-9870F9DD18E5}" type="datetimeFigureOut">
              <a:rPr lang="en-US" smtClean="0"/>
              <a:t>9/21/2023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CFA16E-0523-47F8-91BA-F8BD358D2937}" type="slidenum">
              <a:rPr lang="en-US" smtClean="0"/>
              <a:t>‹#›</a:t>
            </a:fld>
            <a:endParaRPr lang="en-US"/>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6707061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55C90ED-B86B-4055-BCE0-9870F9DD18E5}" type="datetimeFigureOut">
              <a:rPr lang="en-US" smtClean="0"/>
              <a:t>9/21/2023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CFA16E-0523-47F8-91BA-F8BD358D2937}" type="slidenum">
              <a:rPr lang="en-US" smtClean="0"/>
              <a:t>‹#›</a:t>
            </a:fld>
            <a:endParaRPr lang="en-US"/>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971139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55C90ED-B86B-4055-BCE0-9870F9DD18E5}" type="datetimeFigureOut">
              <a:rPr lang="en-US" smtClean="0"/>
              <a:t>9/21/2023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CFA16E-0523-47F8-91BA-F8BD358D2937}" type="slidenum">
              <a:rPr lang="en-US" smtClean="0"/>
              <a:t>‹#›</a:t>
            </a:fld>
            <a:endParaRPr lang="en-US"/>
          </a:p>
        </p:txBody>
      </p:sp>
    </p:spTree>
    <p:extLst>
      <p:ext uri="{BB962C8B-B14F-4D97-AF65-F5344CB8AC3E}">
        <p14:creationId xmlns:p14="http://schemas.microsoft.com/office/powerpoint/2010/main" val="18594017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smtClean="0"/>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55C90ED-B86B-4055-BCE0-9870F9DD18E5}" type="datetimeFigureOut">
              <a:rPr lang="en-US" smtClean="0"/>
              <a:t>9/21/2023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CFA16E-0523-47F8-91BA-F8BD358D2937}" type="slidenum">
              <a:rPr lang="en-US" smtClean="0"/>
              <a:t>‹#›</a:t>
            </a:fld>
            <a:endParaRPr lang="en-US"/>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5705462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smtClean="0"/>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55C90ED-B86B-4055-BCE0-9870F9DD18E5}" type="datetimeFigureOut">
              <a:rPr lang="en-US" smtClean="0"/>
              <a:t>9/21/2023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CFA16E-0523-47F8-91BA-F8BD358D2937}" type="slidenum">
              <a:rPr lang="en-US" smtClean="0"/>
              <a:t>‹#›</a:t>
            </a:fld>
            <a:endParaRPr lang="en-US"/>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5765380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55C90ED-B86B-4055-BCE0-9870F9DD18E5}" type="datetimeFigureOut">
              <a:rPr lang="en-US" smtClean="0"/>
              <a:t>9/21/2023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CFA16E-0523-47F8-91BA-F8BD358D2937}" type="slidenum">
              <a:rPr lang="en-US" smtClean="0"/>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9628552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55C90ED-B86B-4055-BCE0-9870F9DD18E5}" type="datetimeFigureOut">
              <a:rPr lang="en-US" smtClean="0"/>
              <a:t>9/21/2023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CFA16E-0523-47F8-91BA-F8BD358D2937}" type="slidenum">
              <a:rPr lang="en-US" smtClean="0"/>
              <a:t>‹#›</a:t>
            </a:fld>
            <a:endParaRPr lang="en-US"/>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227929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55C90ED-B86B-4055-BCE0-9870F9DD18E5}" type="datetimeFigureOut">
              <a:rPr lang="en-US" smtClean="0"/>
              <a:t>9/21/2023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CFA16E-0523-47F8-91BA-F8BD358D2937}" type="slidenum">
              <a:rPr lang="en-US" smtClean="0"/>
              <a:t>‹#›</a:t>
            </a:fld>
            <a:endParaRPr lang="en-US"/>
          </a:p>
        </p:txBody>
      </p:sp>
    </p:spTree>
    <p:extLst>
      <p:ext uri="{BB962C8B-B14F-4D97-AF65-F5344CB8AC3E}">
        <p14:creationId xmlns:p14="http://schemas.microsoft.com/office/powerpoint/2010/main" val="29979019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55C90ED-B86B-4055-BCE0-9870F9DD18E5}" type="datetimeFigureOut">
              <a:rPr lang="en-US" smtClean="0"/>
              <a:t>9/21/2023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CFA16E-0523-47F8-91BA-F8BD358D2937}" type="slidenum">
              <a:rPr lang="en-US" smtClean="0"/>
              <a:t>‹#›</a:t>
            </a:fld>
            <a:endParaRPr lang="en-US"/>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340846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555C90ED-B86B-4055-BCE0-9870F9DD18E5}" type="datetimeFigureOut">
              <a:rPr lang="en-US" smtClean="0"/>
              <a:t>9/21/2023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2CFA16E-0523-47F8-91BA-F8BD358D2937}" type="slidenum">
              <a:rPr lang="en-US" smtClean="0"/>
              <a:t>‹#›</a:t>
            </a:fld>
            <a:endParaRPr lang="en-US"/>
          </a:p>
        </p:txBody>
      </p:sp>
    </p:spTree>
    <p:extLst>
      <p:ext uri="{BB962C8B-B14F-4D97-AF65-F5344CB8AC3E}">
        <p14:creationId xmlns:p14="http://schemas.microsoft.com/office/powerpoint/2010/main" val="12593820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555C90ED-B86B-4055-BCE0-9870F9DD18E5}" type="datetimeFigureOut">
              <a:rPr lang="en-US" smtClean="0"/>
              <a:t>9/21/2023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2CFA16E-0523-47F8-91BA-F8BD358D2937}" type="slidenum">
              <a:rPr lang="en-US" smtClean="0"/>
              <a:t>‹#›</a:t>
            </a:fld>
            <a:endParaRPr lang="en-US"/>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688654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555C90ED-B86B-4055-BCE0-9870F9DD18E5}" type="datetimeFigureOut">
              <a:rPr lang="en-US" smtClean="0"/>
              <a:t>9/21/2023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2CFA16E-0523-47F8-91BA-F8BD358D2937}" type="slidenum">
              <a:rPr lang="en-US" smtClean="0"/>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265500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55C90ED-B86B-4055-BCE0-9870F9DD18E5}" type="datetimeFigureOut">
              <a:rPr lang="en-US" smtClean="0"/>
              <a:t>9/21/2023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2CFA16E-0523-47F8-91BA-F8BD358D2937}" type="slidenum">
              <a:rPr lang="en-US" smtClean="0"/>
              <a:t>‹#›</a:t>
            </a:fld>
            <a:endParaRPr lang="en-US"/>
          </a:p>
        </p:txBody>
      </p:sp>
    </p:spTree>
    <p:extLst>
      <p:ext uri="{BB962C8B-B14F-4D97-AF65-F5344CB8AC3E}">
        <p14:creationId xmlns:p14="http://schemas.microsoft.com/office/powerpoint/2010/main" val="17641454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55C90ED-B86B-4055-BCE0-9870F9DD18E5}" type="datetimeFigureOut">
              <a:rPr lang="en-US" smtClean="0"/>
              <a:t>9/21/2023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2CFA16E-0523-47F8-91BA-F8BD358D2937}" type="slidenum">
              <a:rPr lang="en-US" smtClean="0"/>
              <a:t>‹#›</a:t>
            </a:fld>
            <a:endParaRPr lang="en-US"/>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597747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smtClean="0"/>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55C90ED-B86B-4055-BCE0-9870F9DD18E5}" type="datetimeFigureOut">
              <a:rPr lang="en-US" smtClean="0"/>
              <a:t>9/21/2023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2CFA16E-0523-47F8-91BA-F8BD358D2937}" type="slidenum">
              <a:rPr lang="en-US" smtClean="0"/>
              <a:t>‹#›</a:t>
            </a:fld>
            <a:endParaRPr lang="en-US"/>
          </a:p>
        </p:txBody>
      </p:sp>
    </p:spTree>
    <p:extLst>
      <p:ext uri="{BB962C8B-B14F-4D97-AF65-F5344CB8AC3E}">
        <p14:creationId xmlns:p14="http://schemas.microsoft.com/office/powerpoint/2010/main" val="35547408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555C90ED-B86B-4055-BCE0-9870F9DD18E5}" type="datetimeFigureOut">
              <a:rPr lang="en-US" smtClean="0"/>
              <a:t>9/21/2023</a:t>
            </a:fld>
            <a:endParaRPr lang="en-US"/>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72CFA16E-0523-47F8-91BA-F8BD358D2937}" type="slidenum">
              <a:rPr lang="en-US" smtClean="0"/>
              <a:t>‹#›</a:t>
            </a:fld>
            <a:endParaRPr lang="en-US"/>
          </a:p>
        </p:txBody>
      </p:sp>
    </p:spTree>
    <p:extLst>
      <p:ext uri="{BB962C8B-B14F-4D97-AF65-F5344CB8AC3E}">
        <p14:creationId xmlns:p14="http://schemas.microsoft.com/office/powerpoint/2010/main" val="3076388980"/>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 id="2147483712" r:id="rId16"/>
    <p:sldLayoutId id="2147483713"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1" y="597241"/>
            <a:ext cx="9601196" cy="3744100"/>
          </a:xfrm>
        </p:spPr>
        <p:txBody>
          <a:bodyPr>
            <a:normAutofit fontScale="90000"/>
          </a:bodyPr>
          <a:lstStyle/>
          <a:p>
            <a:r>
              <a:rPr lang="en-US" dirty="0"/>
              <a:t>Môn: Thương mại điện tử</a:t>
            </a:r>
            <a:br>
              <a:rPr lang="en-US" dirty="0"/>
            </a:br>
            <a:r>
              <a:rPr lang="en-US" dirty="0"/>
              <a:t>Giảng viên: Trần Thành Đạt</a:t>
            </a:r>
            <a:br>
              <a:rPr lang="en-US" dirty="0"/>
            </a:br>
            <a:r>
              <a:rPr lang="en-US" dirty="0"/>
              <a:t>Nhóm 6: Phạm Quang Minh(nhóm trưởng)</a:t>
            </a:r>
            <a:br>
              <a:rPr lang="en-US" dirty="0"/>
            </a:br>
            <a:r>
              <a:rPr lang="en-US" dirty="0"/>
              <a:t>      Nghiêm Trọng Tân</a:t>
            </a:r>
            <a:br>
              <a:rPr lang="en-US" dirty="0"/>
            </a:br>
            <a:endParaRPr lang="en-US" dirty="0"/>
          </a:p>
        </p:txBody>
      </p:sp>
      <p:sp>
        <p:nvSpPr>
          <p:cNvPr id="3" name="Content Placeholder 2"/>
          <p:cNvSpPr>
            <a:spLocks noGrp="1"/>
          </p:cNvSpPr>
          <p:nvPr>
            <p:ph idx="1"/>
          </p:nvPr>
        </p:nvSpPr>
        <p:spPr>
          <a:xfrm>
            <a:off x="1295401" y="2556932"/>
            <a:ext cx="9601196" cy="3318936"/>
          </a:xfrm>
        </p:spPr>
        <p:txBody>
          <a:bodyPr/>
          <a:lstStyle/>
          <a:p>
            <a:endParaRPr lang="en-US" dirty="0" smtClean="0"/>
          </a:p>
          <a:p>
            <a:endParaRPr lang="en-US" dirty="0"/>
          </a:p>
          <a:p>
            <a:r>
              <a:rPr lang="en-US" dirty="0" smtClean="0"/>
              <a:t>ĐỀ BÀI:</a:t>
            </a:r>
            <a:endParaRPr lang="en-US" dirty="0"/>
          </a:p>
        </p:txBody>
      </p:sp>
    </p:spTree>
    <p:extLst>
      <p:ext uri="{BB962C8B-B14F-4D97-AF65-F5344CB8AC3E}">
        <p14:creationId xmlns:p14="http://schemas.microsoft.com/office/powerpoint/2010/main" val="185505831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056090" y="2557463"/>
            <a:ext cx="6079820" cy="3317875"/>
          </a:xfrm>
        </p:spPr>
      </p:pic>
    </p:spTree>
    <p:extLst>
      <p:ext uri="{BB962C8B-B14F-4D97-AF65-F5344CB8AC3E}">
        <p14:creationId xmlns:p14="http://schemas.microsoft.com/office/powerpoint/2010/main" val="153749640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831090" y="2557463"/>
            <a:ext cx="6529820" cy="3317875"/>
          </a:xfrm>
        </p:spPr>
      </p:pic>
    </p:spTree>
    <p:extLst>
      <p:ext uri="{BB962C8B-B14F-4D97-AF65-F5344CB8AC3E}">
        <p14:creationId xmlns:p14="http://schemas.microsoft.com/office/powerpoint/2010/main" val="258116329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747833" y="2557463"/>
            <a:ext cx="6696334" cy="3317875"/>
          </a:xfrm>
        </p:spPr>
      </p:pic>
    </p:spTree>
    <p:extLst>
      <p:ext uri="{BB962C8B-B14F-4D97-AF65-F5344CB8AC3E}">
        <p14:creationId xmlns:p14="http://schemas.microsoft.com/office/powerpoint/2010/main" val="343736379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755060" y="2557463"/>
            <a:ext cx="6681880" cy="3317875"/>
          </a:xfrm>
        </p:spPr>
      </p:pic>
    </p:spTree>
    <p:extLst>
      <p:ext uri="{BB962C8B-B14F-4D97-AF65-F5344CB8AC3E}">
        <p14:creationId xmlns:p14="http://schemas.microsoft.com/office/powerpoint/2010/main" val="383569598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751368" y="2557463"/>
            <a:ext cx="6689264" cy="3317875"/>
          </a:xfrm>
        </p:spPr>
      </p:pic>
    </p:spTree>
    <p:extLst>
      <p:ext uri="{BB962C8B-B14F-4D97-AF65-F5344CB8AC3E}">
        <p14:creationId xmlns:p14="http://schemas.microsoft.com/office/powerpoint/2010/main" val="385660426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latin typeface="Arial" panose="020B0604020202020204" pitchFamily="34" charset="0"/>
                <a:cs typeface="Arial" panose="020B0604020202020204" pitchFamily="34" charset="0"/>
              </a:rPr>
              <a:t>3, Xây dựng trang web</a:t>
            </a:r>
            <a:endParaRPr lang="en-US"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155974251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latin typeface="Arial" panose="020B0604020202020204" pitchFamily="34" charset="0"/>
                <a:cs typeface="Arial" panose="020B0604020202020204" pitchFamily="34" charset="0"/>
              </a:rPr>
              <a:t>4, Tổng kết</a:t>
            </a:r>
            <a:endParaRPr lang="en-US"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p:txBody>
          <a:bodyPr/>
          <a:lstStyle/>
          <a:p>
            <a:r>
              <a:rPr lang="en-US" dirty="0">
                <a:latin typeface="Arial" panose="020B0604020202020204" pitchFamily="34" charset="0"/>
                <a:cs typeface="Arial" panose="020B0604020202020204" pitchFamily="34" charset="0"/>
              </a:rPr>
              <a:t>Chúng tôi mong muốn mang đến cho khách hàng những sản phẩm tốt nhất, phù hợp nhất, đảm bảo chất lượng, cũng như tích cực cải tiến các sản phẩm ngày càng tân tiến, an toàn, tiện lợi. Rất mong là doanh nghiệp sẽ phát triển hơn trong tương lai, làm hài lòng khách hàng hơn nữa</a:t>
            </a:r>
            <a:r>
              <a:rPr lang="en-US" dirty="0"/>
              <a:t>.</a:t>
            </a:r>
            <a:endParaRPr lang="en-US" dirty="0"/>
          </a:p>
        </p:txBody>
      </p:sp>
    </p:spTree>
    <p:extLst>
      <p:ext uri="{BB962C8B-B14F-4D97-AF65-F5344CB8AC3E}">
        <p14:creationId xmlns:p14="http://schemas.microsoft.com/office/powerpoint/2010/main" val="419426607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t>1, </a:t>
            </a:r>
            <a:r>
              <a:rPr lang="en-US" dirty="0" smtClean="0">
                <a:latin typeface="Arial" panose="020B0604020202020204" pitchFamily="34" charset="0"/>
                <a:cs typeface="Arial" panose="020B0604020202020204" pitchFamily="34" charset="0"/>
              </a:rPr>
              <a:t>Đặt vấn đề</a:t>
            </a:r>
            <a:endParaRPr lang="en-US"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1295402" y="2540457"/>
            <a:ext cx="9601196" cy="3318936"/>
          </a:xfrm>
        </p:spPr>
        <p:txBody>
          <a:bodyPr>
            <a:normAutofit lnSpcReduction="10000"/>
          </a:bodyPr>
          <a:lstStyle/>
          <a:p>
            <a:pPr marL="0" indent="0">
              <a:buNone/>
            </a:pPr>
            <a:r>
              <a:rPr lang="en-US" dirty="0">
                <a:latin typeface="Arial" panose="020B0604020202020204" pitchFamily="34" charset="0"/>
                <a:cs typeface="Arial" panose="020B0604020202020204" pitchFamily="34" charset="0"/>
              </a:rPr>
              <a:t>Đồ điện lạnh là 1 đồ dùng không thể thiếu trong cuộc sống hiện nay, giúp ích rất nhiều trong gia đình. Nó không chỉ bảo quản đồ ăn thức uống, còn giúp đông đá, thậm chí là ướp gia vị nếu cần ướp lạnh. Một số sản phẩm như điều hòa có thể giúp làm mát vào mùa hè, làm ấm vào mùa đông. Hơn nữa, đây là một mặt hàng mới lạ trong kinh doanh online, tiềm năng phát triển rất lớn. Vì đây là đồ dùng mà nhà nhà đều cần có. Bài toán cần đặt ra bây giờ là xây dựng 1 website thương mại điện tử, có độ phủ sóng lớn, giúp nhiều người tiếp cận được nhiều mặt hàng đồ điện lạnh hơn.</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892138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latin typeface="Arial" panose="020B0604020202020204" pitchFamily="34" charset="0"/>
                <a:cs typeface="Arial" panose="020B0604020202020204" pitchFamily="34" charset="0"/>
              </a:rPr>
              <a:t>2, Mục tiêu</a:t>
            </a:r>
            <a:endParaRPr lang="en-US"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p:txBody>
          <a:bodyPr/>
          <a:lstStyle/>
          <a:p>
            <a:r>
              <a:rPr lang="en-US" dirty="0">
                <a:latin typeface="Arial" panose="020B0604020202020204" pitchFamily="34" charset="0"/>
                <a:cs typeface="Arial" panose="020B0604020202020204" pitchFamily="34" charset="0"/>
              </a:rPr>
              <a:t>Xây dựng các chức năng</a:t>
            </a:r>
          </a:p>
          <a:p>
            <a:pPr lvl="0"/>
            <a:r>
              <a:rPr lang="en-US" dirty="0">
                <a:latin typeface="Arial" panose="020B0604020202020204" pitchFamily="34" charset="0"/>
                <a:cs typeface="Arial" panose="020B0604020202020204" pitchFamily="34" charset="0"/>
              </a:rPr>
              <a:t>Khách: Tìm kiếm sản phẩm cần mua, xem thông tin sản phẩm,thêm sản phẩm vào giỏ hàng, đặt hàng , quản lí giỏ hàng.</a:t>
            </a:r>
          </a:p>
          <a:p>
            <a:pPr lvl="0"/>
            <a:r>
              <a:rPr lang="en-US" dirty="0">
                <a:latin typeface="Arial" panose="020B0604020202020204" pitchFamily="34" charset="0"/>
                <a:cs typeface="Arial" panose="020B0604020202020204" pitchFamily="34" charset="0"/>
              </a:rPr>
              <a:t>Quản trị viên: Tổng quan, quản lí danh mục, quản lí thương hiệu, quản lí sản phẩm, quản lí bình luận, quản lí đơn hàng, quản lí shipper.</a:t>
            </a:r>
          </a:p>
          <a:p>
            <a:pPr lvl="0"/>
            <a:r>
              <a:rPr lang="en-US" dirty="0">
                <a:latin typeface="Arial" panose="020B0604020202020204" pitchFamily="34" charset="0"/>
                <a:cs typeface="Arial" panose="020B0604020202020204" pitchFamily="34" charset="0"/>
              </a:rPr>
              <a:t>Giao diện: Thân thiện với ng</a:t>
            </a:r>
            <a:r>
              <a:rPr lang="vi-VN" dirty="0">
                <a:latin typeface="Arial" panose="020B0604020202020204" pitchFamily="34" charset="0"/>
                <a:cs typeface="Arial" panose="020B0604020202020204" pitchFamily="34" charset="0"/>
              </a:rPr>
              <a:t>ười</a:t>
            </a:r>
            <a:r>
              <a:rPr lang="en-US" dirty="0">
                <a:latin typeface="Arial" panose="020B0604020202020204" pitchFamily="34" charset="0"/>
                <a:cs typeface="Arial" panose="020B0604020202020204" pitchFamily="34" charset="0"/>
              </a:rPr>
              <a:t> sử dụng</a:t>
            </a:r>
          </a:p>
          <a:p>
            <a:endParaRPr lang="en-US" dirty="0"/>
          </a:p>
        </p:txBody>
      </p:sp>
    </p:spTree>
    <p:extLst>
      <p:ext uri="{BB962C8B-B14F-4D97-AF65-F5344CB8AC3E}">
        <p14:creationId xmlns:p14="http://schemas.microsoft.com/office/powerpoint/2010/main" val="247123567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latin typeface="Arial" panose="020B0604020202020204" pitchFamily="34" charset="0"/>
                <a:cs typeface="Arial" panose="020B0604020202020204" pitchFamily="34" charset="0"/>
              </a:rPr>
              <a:t>Hình thức và cách sử dụng</a:t>
            </a:r>
            <a:endParaRPr lang="en-US" dirty="0">
              <a:latin typeface="Arial" panose="020B0604020202020204" pitchFamily="34" charset="0"/>
              <a:cs typeface="Arial" panose="020B0604020202020204" pitchFamily="34" charset="0"/>
            </a:endParaRPr>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763900" y="2557463"/>
            <a:ext cx="6664199" cy="3317875"/>
          </a:xfrm>
        </p:spPr>
      </p:pic>
    </p:spTree>
    <p:extLst>
      <p:ext uri="{BB962C8B-B14F-4D97-AF65-F5344CB8AC3E}">
        <p14:creationId xmlns:p14="http://schemas.microsoft.com/office/powerpoint/2010/main" val="221970465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751206" y="2557463"/>
            <a:ext cx="2689587" cy="3317875"/>
          </a:xfrm>
        </p:spPr>
      </p:pic>
    </p:spTree>
    <p:extLst>
      <p:ext uri="{BB962C8B-B14F-4D97-AF65-F5344CB8AC3E}">
        <p14:creationId xmlns:p14="http://schemas.microsoft.com/office/powerpoint/2010/main" val="162766935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95400" y="2611718"/>
            <a:ext cx="9601200" cy="3209364"/>
          </a:xfrm>
        </p:spPr>
      </p:pic>
    </p:spTree>
    <p:extLst>
      <p:ext uri="{BB962C8B-B14F-4D97-AF65-F5344CB8AC3E}">
        <p14:creationId xmlns:p14="http://schemas.microsoft.com/office/powerpoint/2010/main" val="125880649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751425" y="2557463"/>
            <a:ext cx="6689149" cy="3317875"/>
          </a:xfrm>
        </p:spPr>
      </p:pic>
    </p:spTree>
    <p:extLst>
      <p:ext uri="{BB962C8B-B14F-4D97-AF65-F5344CB8AC3E}">
        <p14:creationId xmlns:p14="http://schemas.microsoft.com/office/powerpoint/2010/main" val="7273326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769273" y="2557463"/>
            <a:ext cx="6653454" cy="3317875"/>
          </a:xfrm>
        </p:spPr>
      </p:pic>
    </p:spTree>
    <p:extLst>
      <p:ext uri="{BB962C8B-B14F-4D97-AF65-F5344CB8AC3E}">
        <p14:creationId xmlns:p14="http://schemas.microsoft.com/office/powerpoint/2010/main" val="22696415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2" name="Content Placeholder 11"/>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785162" y="2557463"/>
            <a:ext cx="6621676" cy="3317875"/>
          </a:xfrm>
        </p:spPr>
      </p:pic>
    </p:spTree>
    <p:extLst>
      <p:ext uri="{BB962C8B-B14F-4D97-AF65-F5344CB8AC3E}">
        <p14:creationId xmlns:p14="http://schemas.microsoft.com/office/powerpoint/2010/main" val="2275303379"/>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docProps/app.xml><?xml version="1.0" encoding="utf-8"?>
<Properties xmlns="http://schemas.openxmlformats.org/officeDocument/2006/extended-properties" xmlns:vt="http://schemas.openxmlformats.org/officeDocument/2006/docPropsVTypes">
  <Template>Organic</Template>
  <TotalTime>17</TotalTime>
  <Words>321</Words>
  <Application>Microsoft Office PowerPoint</Application>
  <PresentationFormat>Widescreen</PresentationFormat>
  <Paragraphs>15</Paragraphs>
  <Slides>16</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16</vt:i4>
      </vt:variant>
    </vt:vector>
  </HeadingPairs>
  <TitlesOfParts>
    <vt:vector size="19" baseType="lpstr">
      <vt:lpstr>Arial</vt:lpstr>
      <vt:lpstr>Garamond</vt:lpstr>
      <vt:lpstr>Organic</vt:lpstr>
      <vt:lpstr>Môn: Thương mại điện tử Giảng viên: Trần Thành Đạt Nhóm 6: Phạm Quang Minh(nhóm trưởng)       Nghiêm Trọng Tân </vt:lpstr>
      <vt:lpstr>1, Đặt vấn đề</vt:lpstr>
      <vt:lpstr>2, Mục tiêu</vt:lpstr>
      <vt:lpstr>Hình thức và cách sử dụng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3, Xây dựng trang web</vt:lpstr>
      <vt:lpstr>4, Tổng kết</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Windows User</dc:creator>
  <cp:lastModifiedBy>Windows User</cp:lastModifiedBy>
  <cp:revision>3</cp:revision>
  <dcterms:created xsi:type="dcterms:W3CDTF">2023-09-20T22:39:18Z</dcterms:created>
  <dcterms:modified xsi:type="dcterms:W3CDTF">2023-09-20T22:57:01Z</dcterms:modified>
</cp:coreProperties>
</file>